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png"/><Relationship Id="rId7" Type="http://schemas.openxmlformats.org/officeDocument/2006/relationships/image" Target="../media/image5.png"/><Relationship Id="rId12" Type="http://schemas.openxmlformats.org/officeDocument/2006/relationships/image" Target="../media/image9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24.png"/><Relationship Id="rId4" Type="http://schemas.openxmlformats.org/officeDocument/2006/relationships/image" Target="../media/image93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0.png"/><Relationship Id="rId3" Type="http://schemas.openxmlformats.org/officeDocument/2006/relationships/image" Target="../media/image76.png"/><Relationship Id="rId7" Type="http://schemas.openxmlformats.org/officeDocument/2006/relationships/image" Target="../media/image4.png"/><Relationship Id="rId12" Type="http://schemas.openxmlformats.org/officeDocument/2006/relationships/image" Target="../media/image9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24.png"/><Relationship Id="rId5" Type="http://schemas.openxmlformats.org/officeDocument/2006/relationships/image" Target="../media/image98.png"/><Relationship Id="rId10" Type="http://schemas.openxmlformats.org/officeDocument/2006/relationships/image" Target="../media/image77.png"/><Relationship Id="rId4" Type="http://schemas.openxmlformats.org/officeDocument/2006/relationships/image" Target="../media/image97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png"/><Relationship Id="rId7" Type="http://schemas.openxmlformats.org/officeDocument/2006/relationships/image" Target="../media/image5.png"/><Relationship Id="rId12" Type="http://schemas.openxmlformats.org/officeDocument/2006/relationships/image" Target="../media/image10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5.png"/><Relationship Id="rId5" Type="http://schemas.openxmlformats.org/officeDocument/2006/relationships/image" Target="../media/image102.png"/><Relationship Id="rId10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3" Type="http://schemas.openxmlformats.org/officeDocument/2006/relationships/image" Target="../media/image7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24.pn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3.png"/><Relationship Id="rId3" Type="http://schemas.openxmlformats.org/officeDocument/2006/relationships/image" Target="../media/image76.png"/><Relationship Id="rId7" Type="http://schemas.openxmlformats.org/officeDocument/2006/relationships/image" Target="../media/image4.png"/><Relationship Id="rId12" Type="http://schemas.openxmlformats.org/officeDocument/2006/relationships/image" Target="../media/image106.png"/><Relationship Id="rId2" Type="http://schemas.openxmlformats.org/officeDocument/2006/relationships/image" Target="../media/image1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24.png"/><Relationship Id="rId5" Type="http://schemas.openxmlformats.org/officeDocument/2006/relationships/image" Target="../media/image111.png"/><Relationship Id="rId15" Type="http://schemas.openxmlformats.org/officeDocument/2006/relationships/image" Target="../media/image115.png"/><Relationship Id="rId10" Type="http://schemas.openxmlformats.org/officeDocument/2006/relationships/image" Target="../media/image77.png"/><Relationship Id="rId4" Type="http://schemas.openxmlformats.org/officeDocument/2006/relationships/image" Target="../media/image110.png"/><Relationship Id="rId9" Type="http://schemas.openxmlformats.org/officeDocument/2006/relationships/image" Target="../media/image67.pn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6.png"/><Relationship Id="rId7" Type="http://schemas.openxmlformats.org/officeDocument/2006/relationships/image" Target="../media/image1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17.png"/><Relationship Id="rId10" Type="http://schemas.openxmlformats.org/officeDocument/2006/relationships/image" Target="../media/image119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0.png"/><Relationship Id="rId5" Type="http://schemas.openxmlformats.org/officeDocument/2006/relationships/image" Target="../media/image4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2.png"/><Relationship Id="rId5" Type="http://schemas.openxmlformats.org/officeDocument/2006/relationships/image" Target="../media/image4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3.png"/><Relationship Id="rId10" Type="http://schemas.openxmlformats.org/officeDocument/2006/relationships/image" Target="../media/image135.png"/><Relationship Id="rId4" Type="http://schemas.openxmlformats.org/officeDocument/2006/relationships/image" Target="../media/image4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40.png"/><Relationship Id="rId5" Type="http://schemas.openxmlformats.org/officeDocument/2006/relationships/image" Target="../media/image5.png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4.png"/><Relationship Id="rId9" Type="http://schemas.openxmlformats.org/officeDocument/2006/relationships/image" Target="../media/image138.png"/><Relationship Id="rId1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8.png"/><Relationship Id="rId3" Type="http://schemas.openxmlformats.org/officeDocument/2006/relationships/image" Target="../media/image124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46.png"/><Relationship Id="rId5" Type="http://schemas.openxmlformats.org/officeDocument/2006/relationships/image" Target="../media/image5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4.png"/><Relationship Id="rId9" Type="http://schemas.openxmlformats.org/officeDocument/2006/relationships/image" Target="../media/image142.png"/><Relationship Id="rId14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3" Type="http://schemas.openxmlformats.org/officeDocument/2006/relationships/image" Target="../media/image124.png"/><Relationship Id="rId7" Type="http://schemas.openxmlformats.org/officeDocument/2006/relationships/image" Target="../media/image151.png"/><Relationship Id="rId12" Type="http://schemas.openxmlformats.org/officeDocument/2006/relationships/image" Target="../media/image1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26.png"/><Relationship Id="rId5" Type="http://schemas.openxmlformats.org/officeDocument/2006/relationships/image" Target="../media/image5.png"/><Relationship Id="rId10" Type="http://schemas.openxmlformats.org/officeDocument/2006/relationships/image" Target="../media/image154.png"/><Relationship Id="rId4" Type="http://schemas.openxmlformats.org/officeDocument/2006/relationships/image" Target="../media/image4.png"/><Relationship Id="rId9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" Type="http://schemas.openxmlformats.org/officeDocument/2006/relationships/image" Target="../media/image159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2" Type="http://schemas.openxmlformats.org/officeDocument/2006/relationships/image" Target="../media/image13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5" Type="http://schemas.openxmlformats.org/officeDocument/2006/relationships/image" Target="../media/image5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4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8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image" Target="../media/image159.png"/><Relationship Id="rId21" Type="http://schemas.openxmlformats.org/officeDocument/2006/relationships/image" Target="../media/image199.png"/><Relationship Id="rId7" Type="http://schemas.openxmlformats.org/officeDocument/2006/relationships/image" Target="../media/image160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13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89.png"/><Relationship Id="rId5" Type="http://schemas.openxmlformats.org/officeDocument/2006/relationships/image" Target="../media/image5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4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09.png"/><Relationship Id="rId3" Type="http://schemas.openxmlformats.org/officeDocument/2006/relationships/image" Target="../media/image159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08.png"/><Relationship Id="rId2" Type="http://schemas.openxmlformats.org/officeDocument/2006/relationships/image" Target="../media/image13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04.png"/><Relationship Id="rId5" Type="http://schemas.openxmlformats.org/officeDocument/2006/relationships/image" Target="../media/image5.png"/><Relationship Id="rId15" Type="http://schemas.openxmlformats.org/officeDocument/2006/relationships/image" Target="../media/image160.png"/><Relationship Id="rId10" Type="http://schemas.openxmlformats.org/officeDocument/2006/relationships/image" Target="../media/image203.png"/><Relationship Id="rId4" Type="http://schemas.openxmlformats.org/officeDocument/2006/relationships/image" Target="../media/image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159.png"/><Relationship Id="rId7" Type="http://schemas.openxmlformats.org/officeDocument/2006/relationships/image" Target="../media/image210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3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11.png"/><Relationship Id="rId5" Type="http://schemas.openxmlformats.org/officeDocument/2006/relationships/image" Target="../media/image5.png"/><Relationship Id="rId15" Type="http://schemas.openxmlformats.org/officeDocument/2006/relationships/image" Target="../media/image215.png"/><Relationship Id="rId10" Type="http://schemas.openxmlformats.org/officeDocument/2006/relationships/image" Target="../media/image161.png"/><Relationship Id="rId19" Type="http://schemas.openxmlformats.org/officeDocument/2006/relationships/image" Target="../media/image219.png"/><Relationship Id="rId4" Type="http://schemas.openxmlformats.org/officeDocument/2006/relationships/image" Target="../media/image4.png"/><Relationship Id="rId9" Type="http://schemas.openxmlformats.org/officeDocument/2006/relationships/image" Target="../media/image160.png"/><Relationship Id="rId14" Type="http://schemas.openxmlformats.org/officeDocument/2006/relationships/image" Target="../media/image2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2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22.png"/><Relationship Id="rId4" Type="http://schemas.openxmlformats.org/officeDocument/2006/relationships/image" Target="../media/image4.png"/><Relationship Id="rId9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2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24.png"/><Relationship Id="rId4" Type="http://schemas.openxmlformats.org/officeDocument/2006/relationships/image" Target="../media/image4.png"/><Relationship Id="rId9" Type="http://schemas.openxmlformats.org/officeDocument/2006/relationships/image" Target="../media/image2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2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27.png"/><Relationship Id="rId4" Type="http://schemas.openxmlformats.org/officeDocument/2006/relationships/image" Target="../media/image4.png"/><Relationship Id="rId9" Type="http://schemas.openxmlformats.org/officeDocument/2006/relationships/image" Target="../media/image2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9.png"/><Relationship Id="rId7" Type="http://schemas.openxmlformats.org/officeDocument/2006/relationships/image" Target="../media/image2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0.png"/><Relationship Id="rId4" Type="http://schemas.openxmlformats.org/officeDocument/2006/relationships/image" Target="../media/image4.png"/><Relationship Id="rId9" Type="http://schemas.openxmlformats.org/officeDocument/2006/relationships/image" Target="../media/image2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image" Target="../media/image159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13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4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45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44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46.png"/><Relationship Id="rId4" Type="http://schemas.openxmlformats.org/officeDocument/2006/relationships/image" Target="../media/image4.png"/><Relationship Id="rId9" Type="http://schemas.openxmlformats.org/officeDocument/2006/relationships/image" Target="../media/image243.png"/><Relationship Id="rId14" Type="http://schemas.openxmlformats.org/officeDocument/2006/relationships/image" Target="../media/image2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49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48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50.png"/><Relationship Id="rId4" Type="http://schemas.openxmlformats.org/officeDocument/2006/relationships/image" Target="../media/image4.png"/><Relationship Id="rId9" Type="http://schemas.openxmlformats.org/officeDocument/2006/relationships/image" Target="../media/image247.png"/><Relationship Id="rId14" Type="http://schemas.openxmlformats.org/officeDocument/2006/relationships/image" Target="../media/image2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53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52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54.png"/><Relationship Id="rId4" Type="http://schemas.openxmlformats.org/officeDocument/2006/relationships/image" Target="../media/image4.png"/><Relationship Id="rId9" Type="http://schemas.openxmlformats.org/officeDocument/2006/relationships/image" Target="../media/image251.png"/><Relationship Id="rId14" Type="http://schemas.openxmlformats.org/officeDocument/2006/relationships/image" Target="../media/image2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57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56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58.png"/><Relationship Id="rId4" Type="http://schemas.openxmlformats.org/officeDocument/2006/relationships/image" Target="../media/image4.png"/><Relationship Id="rId9" Type="http://schemas.openxmlformats.org/officeDocument/2006/relationships/image" Target="../media/image255.png"/><Relationship Id="rId14" Type="http://schemas.openxmlformats.org/officeDocument/2006/relationships/image" Target="../media/image2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61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60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62.png"/><Relationship Id="rId4" Type="http://schemas.openxmlformats.org/officeDocument/2006/relationships/image" Target="../media/image4.png"/><Relationship Id="rId9" Type="http://schemas.openxmlformats.org/officeDocument/2006/relationships/image" Target="../media/image259.png"/><Relationship Id="rId14" Type="http://schemas.openxmlformats.org/officeDocument/2006/relationships/image" Target="../media/image2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18" Type="http://schemas.openxmlformats.org/officeDocument/2006/relationships/image" Target="../media/image265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12" Type="http://schemas.openxmlformats.org/officeDocument/2006/relationships/image" Target="../media/image236.png"/><Relationship Id="rId17" Type="http://schemas.openxmlformats.org/officeDocument/2006/relationships/image" Target="../media/image264.png"/><Relationship Id="rId2" Type="http://schemas.openxmlformats.org/officeDocument/2006/relationships/image" Target="../media/image13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40.png"/><Relationship Id="rId10" Type="http://schemas.openxmlformats.org/officeDocument/2006/relationships/image" Target="../media/image231.png"/><Relationship Id="rId19" Type="http://schemas.openxmlformats.org/officeDocument/2006/relationships/image" Target="../media/image266.png"/><Relationship Id="rId4" Type="http://schemas.openxmlformats.org/officeDocument/2006/relationships/image" Target="../media/image4.png"/><Relationship Id="rId9" Type="http://schemas.openxmlformats.org/officeDocument/2006/relationships/image" Target="../media/image263.png"/><Relationship Id="rId14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4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13.png"/><Relationship Id="rId7" Type="http://schemas.openxmlformats.org/officeDocument/2006/relationships/image" Target="../media/image27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CDPdvttXfw?feature=oembed" TargetMode="External"/><Relationship Id="rId6" Type="http://schemas.openxmlformats.org/officeDocument/2006/relationships/image" Target="../media/image270.png"/><Relationship Id="rId11" Type="http://schemas.openxmlformats.org/officeDocument/2006/relationships/image" Target="../media/image275.jpeg"/><Relationship Id="rId5" Type="http://schemas.openxmlformats.org/officeDocument/2006/relationships/image" Target="../media/image4.png"/><Relationship Id="rId10" Type="http://schemas.openxmlformats.org/officeDocument/2006/relationships/image" Target="../media/image274.png"/><Relationship Id="rId4" Type="http://schemas.openxmlformats.org/officeDocument/2006/relationships/image" Target="../media/image64.png"/><Relationship Id="rId9" Type="http://schemas.openxmlformats.org/officeDocument/2006/relationships/image" Target="../media/image2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.png"/><Relationship Id="rId7" Type="http://schemas.openxmlformats.org/officeDocument/2006/relationships/image" Target="../media/image2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13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87.png"/><Relationship Id="rId5" Type="http://schemas.openxmlformats.org/officeDocument/2006/relationships/image" Target="../media/image5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13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97.png"/><Relationship Id="rId5" Type="http://schemas.openxmlformats.org/officeDocument/2006/relationships/image" Target="../media/image5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4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33.png"/><Relationship Id="rId21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1.png"/><Relationship Id="rId2" Type="http://schemas.openxmlformats.org/officeDocument/2006/relationships/image" Target="../media/image32.png"/><Relationship Id="rId16" Type="http://schemas.openxmlformats.org/officeDocument/2006/relationships/image" Target="../media/image6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24.png"/><Relationship Id="rId10" Type="http://schemas.openxmlformats.org/officeDocument/2006/relationships/image" Target="../media/image57.png"/><Relationship Id="rId19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5.png"/><Relationship Id="rId4" Type="http://schemas.openxmlformats.org/officeDocument/2006/relationships/image" Target="../media/image6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4.png"/><Relationship Id="rId12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13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17" Type="http://schemas.openxmlformats.org/officeDocument/2006/relationships/image" Target="../media/image86.png"/><Relationship Id="rId2" Type="http://schemas.openxmlformats.org/officeDocument/2006/relationships/image" Target="../media/image13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67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0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1878" y="1935375"/>
            <a:ext cx="5392377" cy="5015457"/>
            <a:chOff x="6121878" y="1935375"/>
            <a:chExt cx="5392377" cy="5015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1878" y="1935375"/>
              <a:ext cx="5392377" cy="5015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116" y="5217159"/>
            <a:ext cx="14040398" cy="46883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4282" y="7678167"/>
            <a:ext cx="8864540" cy="16685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0001" y="2972029"/>
            <a:ext cx="5382541" cy="7041957"/>
            <a:chOff x="2090001" y="2972029"/>
            <a:chExt cx="5382541" cy="7041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0001" y="2972029"/>
              <a:ext cx="5382541" cy="704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1070" y="1191065"/>
            <a:ext cx="6215064" cy="8822921"/>
            <a:chOff x="8851070" y="1191065"/>
            <a:chExt cx="6215064" cy="8822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1070" y="1191065"/>
              <a:ext cx="6215064" cy="8822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131" y="1191065"/>
            <a:ext cx="9088241" cy="1780965"/>
            <a:chOff x="863131" y="1191065"/>
            <a:chExt cx="9088241" cy="1780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717888" y="1456344"/>
              <a:ext cx="726901" cy="726901"/>
              <a:chOff x="7717888" y="1456344"/>
              <a:chExt cx="726901" cy="7269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17888" y="1456344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815" y="1812529"/>
              <a:ext cx="2946825" cy="14517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3131" y="2844157"/>
            <a:ext cx="4889074" cy="7177821"/>
            <a:chOff x="863131" y="2844157"/>
            <a:chExt cx="4889074" cy="7177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131" y="2844157"/>
              <a:ext cx="4889074" cy="7177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9113" y="2844157"/>
            <a:ext cx="4781985" cy="7145853"/>
            <a:chOff x="6119113" y="2844157"/>
            <a:chExt cx="4781985" cy="7145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9113" y="2844157"/>
              <a:ext cx="4781985" cy="714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0754" y="3184237"/>
            <a:ext cx="6086533" cy="6465694"/>
            <a:chOff x="11290754" y="3184237"/>
            <a:chExt cx="6086533" cy="6465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0754" y="3184237"/>
              <a:ext cx="6086533" cy="6465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131" y="1191065"/>
            <a:ext cx="9088241" cy="1780965"/>
            <a:chOff x="863131" y="1191065"/>
            <a:chExt cx="9088241" cy="1780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717888" y="1456344"/>
              <a:ext cx="726901" cy="726901"/>
              <a:chOff x="7717888" y="1456344"/>
              <a:chExt cx="726901" cy="7269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17888" y="1456344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815" y="1812529"/>
              <a:ext cx="2946825" cy="14517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3961" y="9560688"/>
            <a:ext cx="5271590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5039" y="2793806"/>
            <a:ext cx="6596056" cy="7294498"/>
            <a:chOff x="355039" y="2793806"/>
            <a:chExt cx="6596056" cy="7294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039" y="2793806"/>
              <a:ext cx="6596056" cy="7294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9880" y="3381485"/>
            <a:ext cx="9958841" cy="6109408"/>
            <a:chOff x="7319880" y="3381485"/>
            <a:chExt cx="9958841" cy="61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9880" y="3381485"/>
              <a:ext cx="9958841" cy="6109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131" y="1191065"/>
            <a:ext cx="9088241" cy="1780965"/>
            <a:chOff x="863131" y="1191065"/>
            <a:chExt cx="9088241" cy="1780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717888" y="1456344"/>
              <a:ext cx="726901" cy="726901"/>
              <a:chOff x="7717888" y="1456344"/>
              <a:chExt cx="726901" cy="7269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17888" y="1456344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815" y="1812529"/>
              <a:ext cx="2946825" cy="14517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73949" y="1401798"/>
            <a:ext cx="4823166" cy="6171429"/>
            <a:chOff x="11373949" y="1401798"/>
            <a:chExt cx="482316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3949" y="1401798"/>
              <a:ext cx="482316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131" y="2972029"/>
            <a:ext cx="9549703" cy="6963649"/>
            <a:chOff x="863131" y="2972029"/>
            <a:chExt cx="9549703" cy="6963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131" y="2972029"/>
              <a:ext cx="9549703" cy="6963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131" y="1191065"/>
            <a:ext cx="9088241" cy="1780965"/>
            <a:chOff x="863131" y="1191065"/>
            <a:chExt cx="9088241" cy="1780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732324" y="1392741"/>
              <a:ext cx="726901" cy="726901"/>
              <a:chOff x="7732324" y="1392741"/>
              <a:chExt cx="726901" cy="7269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32324" y="1392741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815" y="1812529"/>
              <a:ext cx="2996273" cy="14517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62954" y="9070859"/>
            <a:ext cx="2419668" cy="10218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20288" y="7511345"/>
            <a:ext cx="4250106" cy="8975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3983" y="1191065"/>
            <a:ext cx="5591111" cy="6054435"/>
            <a:chOff x="11683983" y="1191065"/>
            <a:chExt cx="5591111" cy="6054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3983" y="1191065"/>
              <a:ext cx="5591111" cy="6054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370" y="2972029"/>
            <a:ext cx="5167703" cy="6989298"/>
            <a:chOff x="623370" y="2972029"/>
            <a:chExt cx="5167703" cy="6989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70" y="2972029"/>
              <a:ext cx="5167703" cy="6989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37862" y="2972029"/>
            <a:ext cx="5221716" cy="6171429"/>
            <a:chOff x="6137862" y="2972029"/>
            <a:chExt cx="522171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7862" y="2972029"/>
              <a:ext cx="522171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131" y="1191065"/>
            <a:ext cx="9088241" cy="1780965"/>
            <a:chOff x="863131" y="1191065"/>
            <a:chExt cx="9088241" cy="1780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732324" y="1392741"/>
              <a:ext cx="726901" cy="726901"/>
              <a:chOff x="7732324" y="1392741"/>
              <a:chExt cx="726901" cy="7269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32324" y="1392741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2815" y="1812529"/>
              <a:ext cx="2996273" cy="14517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34999" y="9271858"/>
            <a:ext cx="3242488" cy="10449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1942" y="7210053"/>
            <a:ext cx="5899429" cy="14286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15240" y="9026497"/>
            <a:ext cx="8690639" cy="9261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13961" y="9560688"/>
            <a:ext cx="5290638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4570" y="2848220"/>
            <a:ext cx="12105145" cy="7167677"/>
            <a:chOff x="3004570" y="2848220"/>
            <a:chExt cx="12105145" cy="7167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4570" y="2848220"/>
              <a:ext cx="12105145" cy="7167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131" y="1191065"/>
            <a:ext cx="6854758" cy="1780965"/>
            <a:chOff x="863131" y="1191065"/>
            <a:chExt cx="6854758" cy="1780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7253" y="1812529"/>
              <a:ext cx="3200568" cy="145175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880577" y="1402598"/>
              <a:ext cx="726901" cy="726901"/>
              <a:chOff x="5880577" y="1402598"/>
              <a:chExt cx="726901" cy="7269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0577" y="1402598"/>
                <a:ext cx="726901" cy="726901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881" y="4506770"/>
            <a:ext cx="2223500" cy="1992181"/>
            <a:chOff x="1655881" y="4506770"/>
            <a:chExt cx="2223500" cy="199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881" y="4506770"/>
              <a:ext cx="2223500" cy="1992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934" y="3294686"/>
            <a:ext cx="5661884" cy="4984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8301" y="5610996"/>
            <a:ext cx="8921702" cy="11951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483" y="3420579"/>
            <a:ext cx="15358764" cy="6121878"/>
            <a:chOff x="1455483" y="3420579"/>
            <a:chExt cx="15358764" cy="6121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483" y="3420579"/>
              <a:ext cx="15358764" cy="61218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1227" y="3657527"/>
            <a:ext cx="14863260" cy="5656270"/>
            <a:chOff x="1711227" y="3657527"/>
            <a:chExt cx="14863260" cy="5656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1227" y="3657527"/>
              <a:ext cx="14863260" cy="5656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35948" y="1482368"/>
            <a:ext cx="726901" cy="726901"/>
            <a:chOff x="7435948" y="1482368"/>
            <a:chExt cx="726901" cy="726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5948" y="1482368"/>
              <a:ext cx="726901" cy="726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0041" y="1843345"/>
            <a:ext cx="5022502" cy="14517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483" y="3420579"/>
            <a:ext cx="15358764" cy="6121878"/>
            <a:chOff x="1455483" y="3420579"/>
            <a:chExt cx="15358764" cy="6121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483" y="3420579"/>
              <a:ext cx="15358764" cy="61218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5948" y="1482368"/>
            <a:ext cx="726901" cy="726901"/>
            <a:chOff x="7435948" y="1482368"/>
            <a:chExt cx="726901" cy="7269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5948" y="1482368"/>
              <a:ext cx="726901" cy="726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227" y="3657527"/>
            <a:ext cx="14863260" cy="5656270"/>
            <a:chOff x="1711227" y="3657527"/>
            <a:chExt cx="14863260" cy="56562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227" y="3657527"/>
              <a:ext cx="14863260" cy="56562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0041" y="1843345"/>
            <a:ext cx="5022502" cy="14517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483" y="3420579"/>
            <a:ext cx="15358764" cy="6121878"/>
            <a:chOff x="1455483" y="3420579"/>
            <a:chExt cx="15358764" cy="6121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483" y="3420579"/>
              <a:ext cx="15358764" cy="61218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5948" y="1482368"/>
            <a:ext cx="726901" cy="726901"/>
            <a:chOff x="7435948" y="1482368"/>
            <a:chExt cx="726901" cy="7269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5948" y="1482368"/>
              <a:ext cx="726901" cy="726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227" y="3657527"/>
            <a:ext cx="14863260" cy="5656270"/>
            <a:chOff x="1711227" y="3657527"/>
            <a:chExt cx="14863260" cy="56562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227" y="3657527"/>
              <a:ext cx="14863260" cy="56562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0041" y="1843345"/>
            <a:ext cx="5022502" cy="14517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3961" y="9560688"/>
            <a:ext cx="528111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93775" y="1654451"/>
            <a:ext cx="2808352" cy="1693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4250" y="3684469"/>
            <a:ext cx="2694962" cy="17056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3774" y="5635879"/>
            <a:ext cx="2714010" cy="17057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12821" y="7496879"/>
            <a:ext cx="2633076" cy="16091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2726" y="2676640"/>
            <a:ext cx="7223525" cy="9846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2250" y="4815478"/>
            <a:ext cx="6359277" cy="918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2726" y="6633917"/>
            <a:ext cx="8718866" cy="9729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12726" y="8383603"/>
            <a:ext cx="1117837" cy="9920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00452" y="2871728"/>
            <a:ext cx="6964561" cy="2152781"/>
            <a:chOff x="1800452" y="2871728"/>
            <a:chExt cx="6964561" cy="21527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8243" y="1740166"/>
              <a:ext cx="6313829" cy="47306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800452" y="4847618"/>
              <a:ext cx="4541939" cy="54466"/>
              <a:chOff x="1800452" y="4847618"/>
              <a:chExt cx="4541939" cy="5446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00452" y="4847618"/>
                <a:ext cx="4541939" cy="544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807512" y="2911835"/>
              <a:ext cx="726901" cy="726901"/>
              <a:chOff x="5807512" y="2911835"/>
              <a:chExt cx="726901" cy="72690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07512" y="2911835"/>
                <a:ext cx="726901" cy="7269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444489" y="6312388"/>
            <a:ext cx="2640132" cy="3079735"/>
            <a:chOff x="4444489" y="6312388"/>
            <a:chExt cx="2640132" cy="3079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44489" y="6312388"/>
              <a:ext cx="2640132" cy="30797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7626" y="6312388"/>
            <a:ext cx="2640132" cy="3079735"/>
            <a:chOff x="1187626" y="6312388"/>
            <a:chExt cx="2640132" cy="307973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7626" y="6312388"/>
              <a:ext cx="2640132" cy="307973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5654" y="971961"/>
            <a:ext cx="11972827" cy="9201092"/>
            <a:chOff x="5545654" y="971961"/>
            <a:chExt cx="11972827" cy="9201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5654" y="971961"/>
              <a:ext cx="11972827" cy="92010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5969" y="1221872"/>
            <a:ext cx="6902631" cy="1780965"/>
            <a:chOff x="485969" y="1221872"/>
            <a:chExt cx="6902631" cy="17809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465440" y="1458913"/>
              <a:ext cx="726901" cy="726901"/>
              <a:chOff x="4465440" y="1458913"/>
              <a:chExt cx="726901" cy="7269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65440" y="1458913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35" y="450263"/>
              <a:ext cx="4298344" cy="37338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0044" y="1843348"/>
              <a:ext cx="2180340" cy="14517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1699" y="1458913"/>
            <a:ext cx="726901" cy="726901"/>
            <a:chOff x="6661699" y="1458913"/>
            <a:chExt cx="726901" cy="726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699" y="1458913"/>
              <a:ext cx="726901" cy="726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9073" y="2946981"/>
            <a:ext cx="5137841" cy="3434001"/>
            <a:chOff x="11949073" y="2946981"/>
            <a:chExt cx="5137841" cy="3434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9073" y="2946981"/>
              <a:ext cx="5137841" cy="3434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1866" y="6609554"/>
            <a:ext cx="5156084" cy="3434001"/>
            <a:chOff x="6141866" y="6609554"/>
            <a:chExt cx="5156084" cy="34340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1866" y="6609554"/>
              <a:ext cx="5156084" cy="3434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49073" y="6609554"/>
            <a:ext cx="5137841" cy="3434001"/>
            <a:chOff x="11949073" y="6609554"/>
            <a:chExt cx="5137841" cy="3434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9073" y="6609554"/>
              <a:ext cx="5137841" cy="34340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6716" y="2946981"/>
            <a:ext cx="5132659" cy="3434001"/>
            <a:chOff x="346716" y="2946981"/>
            <a:chExt cx="5132659" cy="34340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716" y="2946981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6716" y="6609554"/>
            <a:ext cx="5132659" cy="3434001"/>
            <a:chOff x="346716" y="6609554"/>
            <a:chExt cx="5132659" cy="34340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716" y="6609554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0029" y="2946981"/>
            <a:ext cx="5137921" cy="3434001"/>
            <a:chOff x="6160029" y="2946981"/>
            <a:chExt cx="5137921" cy="34340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0029" y="2946981"/>
              <a:ext cx="5137921" cy="34340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60044" y="1843348"/>
            <a:ext cx="4311463" cy="145175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3008" y="9560688"/>
            <a:ext cx="5195400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1699" y="1458913"/>
            <a:ext cx="726901" cy="726901"/>
            <a:chOff x="6661699" y="1458913"/>
            <a:chExt cx="726901" cy="726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699" y="1458913"/>
              <a:ext cx="726901" cy="726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716" y="2946981"/>
            <a:ext cx="5132659" cy="3434001"/>
            <a:chOff x="346716" y="2946981"/>
            <a:chExt cx="5132659" cy="3434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716" y="2946981"/>
              <a:ext cx="5132659" cy="34340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4311463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6716" y="6604758"/>
            <a:ext cx="5132659" cy="3434001"/>
            <a:chOff x="346716" y="6604758"/>
            <a:chExt cx="5132659" cy="34340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716" y="6604758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1866" y="2946981"/>
            <a:ext cx="5132659" cy="3434001"/>
            <a:chOff x="6141866" y="2946981"/>
            <a:chExt cx="5132659" cy="34340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1866" y="2946981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41866" y="6609554"/>
            <a:ext cx="5132659" cy="3434001"/>
            <a:chOff x="6141866" y="6609554"/>
            <a:chExt cx="5132659" cy="34340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1866" y="6609554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49073" y="2946981"/>
            <a:ext cx="5132659" cy="3434001"/>
            <a:chOff x="11949073" y="2946981"/>
            <a:chExt cx="5132659" cy="34340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49073" y="2946981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51663" y="6609554"/>
            <a:ext cx="5132659" cy="3434001"/>
            <a:chOff x="11951663" y="6609554"/>
            <a:chExt cx="5132659" cy="34340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51663" y="6609554"/>
              <a:ext cx="5132659" cy="34340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61699" y="1458913"/>
            <a:ext cx="726901" cy="726901"/>
            <a:chOff x="6661699" y="1458913"/>
            <a:chExt cx="726901" cy="726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699" y="1458913"/>
              <a:ext cx="726901" cy="726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065" y="3002837"/>
            <a:ext cx="5132659" cy="3434001"/>
            <a:chOff x="3536065" y="3002837"/>
            <a:chExt cx="5132659" cy="3434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065" y="3002837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065" y="6676598"/>
            <a:ext cx="5132659" cy="3434001"/>
            <a:chOff x="3536065" y="6676598"/>
            <a:chExt cx="5132659" cy="34340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065" y="6676598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3024" y="3002837"/>
            <a:ext cx="5132659" cy="3434001"/>
            <a:chOff x="9503024" y="3002837"/>
            <a:chExt cx="5132659" cy="3434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3024" y="3002837"/>
              <a:ext cx="5132659" cy="34340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3024" y="6676598"/>
            <a:ext cx="5132659" cy="3434001"/>
            <a:chOff x="9503024" y="6676598"/>
            <a:chExt cx="5132659" cy="34340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024" y="6676598"/>
              <a:ext cx="5132659" cy="34340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835" y="450263"/>
            <a:ext cx="4298344" cy="37338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60044" y="1843348"/>
            <a:ext cx="4311463" cy="14517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881" y="4506770"/>
            <a:ext cx="2223500" cy="1992181"/>
            <a:chOff x="1655881" y="4506770"/>
            <a:chExt cx="2223500" cy="199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881" y="4506770"/>
              <a:ext cx="2223500" cy="1992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934" y="3294686"/>
            <a:ext cx="5757122" cy="4984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8301" y="5596710"/>
            <a:ext cx="8418653" cy="1874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33008" y="9560688"/>
            <a:ext cx="5214448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1311" y="1480695"/>
            <a:ext cx="726901" cy="726901"/>
            <a:chOff x="5741311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1311" y="1480695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3356168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091" y="2959999"/>
            <a:ext cx="3157863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46340" y="5772128"/>
            <a:ext cx="2452361" cy="743883"/>
            <a:chOff x="13046340" y="5772128"/>
            <a:chExt cx="2452361" cy="7438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6340" y="5772128"/>
              <a:ext cx="2452361" cy="743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82511" y="7023648"/>
            <a:ext cx="3980020" cy="1886114"/>
            <a:chOff x="12282511" y="7023648"/>
            <a:chExt cx="3980020" cy="18861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2511" y="7023648"/>
              <a:ext cx="3980020" cy="18861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4961" y="3992442"/>
            <a:ext cx="11281056" cy="5599300"/>
            <a:chOff x="894961" y="3992442"/>
            <a:chExt cx="11281056" cy="55993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36420" y="3992442"/>
              <a:ext cx="3585514" cy="1035815"/>
              <a:chOff x="3736420" y="3992442"/>
              <a:chExt cx="3585514" cy="10358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36420" y="3992442"/>
                <a:ext cx="3585514" cy="10358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71113" y="5142857"/>
              <a:ext cx="1753013" cy="1802794"/>
              <a:chOff x="8171113" y="5142857"/>
              <a:chExt cx="1753013" cy="18027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71113" y="5142857"/>
                <a:ext cx="1753013" cy="180279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94961" y="4434473"/>
              <a:ext cx="2850688" cy="151752"/>
              <a:chOff x="894961" y="4434473"/>
              <a:chExt cx="2850688" cy="1517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4961" y="4434473"/>
                <a:ext cx="2850688" cy="1517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244152" y="4446413"/>
              <a:ext cx="3327003" cy="151752"/>
              <a:chOff x="7244152" y="4446413"/>
              <a:chExt cx="3327003" cy="1517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44152" y="4446413"/>
                <a:ext cx="3327003" cy="1517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-1607797" y="6937232"/>
              <a:ext cx="5157268" cy="151752"/>
              <a:chOff x="-1607797" y="6937232"/>
              <a:chExt cx="5157268" cy="15175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-1607797" y="6937232"/>
                <a:ext cx="5157268" cy="1517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970899" y="6924029"/>
              <a:ext cx="5048761" cy="151752"/>
              <a:chOff x="7970899" y="6924029"/>
              <a:chExt cx="5048761" cy="1517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7970899" y="6924029"/>
                <a:ext cx="5048761" cy="15175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94961" y="9439990"/>
              <a:ext cx="9676194" cy="151752"/>
              <a:chOff x="894961" y="9439990"/>
              <a:chExt cx="9676194" cy="15175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4961" y="9439990"/>
                <a:ext cx="9676194" cy="1517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82365" y="5390476"/>
              <a:ext cx="6493652" cy="828571"/>
              <a:chOff x="5682365" y="5390476"/>
              <a:chExt cx="6493652" cy="82857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5682365" y="5390476"/>
                <a:ext cx="931025" cy="827412"/>
                <a:chOff x="5682365" y="5390476"/>
                <a:chExt cx="931025" cy="827412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682365" y="5390476"/>
                  <a:ext cx="931025" cy="827412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663709" y="5490322"/>
                <a:ext cx="1489838" cy="8181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54612" y="8163213"/>
              <a:ext cx="6670592" cy="1095238"/>
              <a:chOff x="1554612" y="8163213"/>
              <a:chExt cx="6670592" cy="109523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554612" y="8163213"/>
                <a:ext cx="1252937" cy="1092637"/>
                <a:chOff x="1554612" y="8163213"/>
                <a:chExt cx="1252937" cy="1092637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554612" y="8163213"/>
                  <a:ext cx="1252937" cy="1092637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712896" y="8395671"/>
                <a:ext cx="3559019" cy="8181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54612" y="5390476"/>
              <a:ext cx="6493652" cy="828571"/>
              <a:chOff x="1554612" y="5390476"/>
              <a:chExt cx="6493652" cy="82857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526432" y="5423541"/>
                <a:ext cx="2818962" cy="884981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1554612" y="5390476"/>
                <a:ext cx="931025" cy="827412"/>
                <a:chOff x="1554612" y="5390476"/>
                <a:chExt cx="931025" cy="82741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554612" y="5390476"/>
                  <a:ext cx="931025" cy="8274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584393" y="6848110"/>
              <a:ext cx="6787970" cy="828571"/>
              <a:chOff x="1584393" y="6848110"/>
              <a:chExt cx="6787970" cy="82857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549311" y="6881175"/>
                <a:ext cx="5865200" cy="927314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1584393" y="6848110"/>
                <a:ext cx="931025" cy="827412"/>
                <a:chOff x="1584393" y="6848110"/>
                <a:chExt cx="931025" cy="827412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584393" y="6848110"/>
                  <a:ext cx="931025" cy="8274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6432447" y="8163213"/>
              <a:ext cx="3747196" cy="828571"/>
              <a:chOff x="6432447" y="8163213"/>
              <a:chExt cx="3747196" cy="82857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87101" y="8263059"/>
                <a:ext cx="2895181" cy="818190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6432447" y="8163213"/>
                <a:ext cx="936643" cy="827412"/>
                <a:chOff x="6432447" y="8163213"/>
                <a:chExt cx="936643" cy="827412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6432447" y="8163213"/>
                  <a:ext cx="936643" cy="8274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10990476" y="4056862"/>
            <a:ext cx="6185271" cy="5545465"/>
            <a:chOff x="10990476" y="4056862"/>
            <a:chExt cx="6185271" cy="554546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49898" y="3705258"/>
              <a:ext cx="3069863" cy="1836702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1000000" y="4455940"/>
              <a:ext cx="1894975" cy="143920"/>
              <a:chOff x="11000000" y="4455940"/>
              <a:chExt cx="1894975" cy="14392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000000" y="4455940"/>
                <a:ext cx="1894975" cy="14392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511659" y="6951688"/>
              <a:ext cx="5101555" cy="143920"/>
              <a:chOff x="8511659" y="6951688"/>
              <a:chExt cx="5101555" cy="14392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8511659" y="6951688"/>
                <a:ext cx="5101555" cy="14392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553010" y="6951688"/>
              <a:ext cx="5101555" cy="143920"/>
              <a:chOff x="14553010" y="6951688"/>
              <a:chExt cx="5101555" cy="14392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4553010" y="6951688"/>
                <a:ext cx="5101555" cy="14392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271249" y="4455940"/>
              <a:ext cx="1894975" cy="143920"/>
              <a:chOff x="15271249" y="4455940"/>
              <a:chExt cx="1894975" cy="14392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271249" y="4455940"/>
                <a:ext cx="1894975" cy="143920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1000000" y="9458408"/>
              <a:ext cx="6166224" cy="143920"/>
              <a:chOff x="11000000" y="9458408"/>
              <a:chExt cx="6166224" cy="14392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000000" y="9458408"/>
                <a:ext cx="6166224" cy="143920"/>
              </a:xfrm>
              <a:prstGeom prst="rect">
                <a:avLst/>
              </a:prstGeom>
            </p:spPr>
          </p:pic>
        </p:grpSp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1311" y="1480695"/>
            <a:ext cx="726901" cy="726901"/>
            <a:chOff x="5741311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1311" y="1480695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3356168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091" y="2959996"/>
            <a:ext cx="3870654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7250" y="4782022"/>
            <a:ext cx="1711808" cy="1711808"/>
            <a:chOff x="547250" y="4782022"/>
            <a:chExt cx="1711808" cy="17118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250" y="4782022"/>
              <a:ext cx="1711808" cy="1711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02087" y="4731663"/>
            <a:ext cx="1717626" cy="1717626"/>
            <a:chOff x="2702087" y="4731663"/>
            <a:chExt cx="1717626" cy="17176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087" y="4731663"/>
              <a:ext cx="1717626" cy="1717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27869" y="4947364"/>
            <a:ext cx="2160856" cy="1286224"/>
            <a:chOff x="14527869" y="4947364"/>
            <a:chExt cx="2160856" cy="12862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7869" y="4947364"/>
              <a:ext cx="2160856" cy="12862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61905" y="4947168"/>
            <a:ext cx="4637690" cy="1286616"/>
            <a:chOff x="8961905" y="4947168"/>
            <a:chExt cx="4637690" cy="12866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1905" y="4947168"/>
              <a:ext cx="4637690" cy="12866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4502" y="4703564"/>
            <a:ext cx="3961894" cy="1773824"/>
            <a:chOff x="4574502" y="4703564"/>
            <a:chExt cx="3961894" cy="17738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4502" y="4703564"/>
              <a:ext cx="3961894" cy="17738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33590" y="6737458"/>
            <a:ext cx="6173231" cy="1571368"/>
            <a:chOff x="-533590" y="6737458"/>
            <a:chExt cx="6173231" cy="15713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33590" y="6737458"/>
              <a:ext cx="6173231" cy="1571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99662" y="6053795"/>
            <a:ext cx="8816077" cy="2938692"/>
            <a:chOff x="3399662" y="6053795"/>
            <a:chExt cx="8816077" cy="29386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9662" y="6053795"/>
              <a:ext cx="8816077" cy="2938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90273" y="6246211"/>
            <a:ext cx="1538493" cy="2465534"/>
            <a:chOff x="10490273" y="6246211"/>
            <a:chExt cx="1538493" cy="24655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90273" y="6246211"/>
              <a:ext cx="1538493" cy="24655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47827" y="6868323"/>
            <a:ext cx="1454545" cy="1475790"/>
            <a:chOff x="15747827" y="6868323"/>
            <a:chExt cx="1454545" cy="14757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7827" y="6868323"/>
              <a:ext cx="1454545" cy="14757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90070" y="6246211"/>
            <a:ext cx="2285714" cy="2465534"/>
            <a:chOff x="11790070" y="6246211"/>
            <a:chExt cx="2285714" cy="24655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90070" y="6246211"/>
              <a:ext cx="2285714" cy="24655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41079" y="6217604"/>
            <a:ext cx="2159128" cy="2478157"/>
            <a:chOff x="13541079" y="6217604"/>
            <a:chExt cx="2159128" cy="24781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41079" y="6217604"/>
              <a:ext cx="2159128" cy="24781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1311" y="1480695"/>
            <a:ext cx="726901" cy="726901"/>
            <a:chOff x="5741311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1311" y="1480695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913" y="4284035"/>
            <a:ext cx="15034373" cy="4770273"/>
            <a:chOff x="1086913" y="4284035"/>
            <a:chExt cx="15034373" cy="477027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12914" y="6316607"/>
              <a:ext cx="2349107" cy="2349107"/>
              <a:chOff x="10312914" y="6316607"/>
              <a:chExt cx="2349107" cy="23491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12914" y="6316607"/>
                <a:ext cx="2349107" cy="23491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6913" y="6828305"/>
              <a:ext cx="3570549" cy="1421615"/>
              <a:chOff x="1086913" y="6828305"/>
              <a:chExt cx="3570549" cy="14216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6913" y="6828305"/>
                <a:ext cx="3570549" cy="14216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074585" y="4407044"/>
              <a:ext cx="1974940" cy="1985912"/>
              <a:chOff x="14074585" y="4407044"/>
              <a:chExt cx="1974940" cy="19859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74585" y="4407044"/>
                <a:ext cx="1974940" cy="19859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002913" y="4472154"/>
              <a:ext cx="2969108" cy="1855692"/>
              <a:chOff x="10002913" y="4472154"/>
              <a:chExt cx="2969108" cy="185569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02913" y="4472154"/>
                <a:ext cx="2969108" cy="18556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207648" y="4284035"/>
              <a:ext cx="4251297" cy="2231931"/>
              <a:chOff x="5207648" y="4284035"/>
              <a:chExt cx="4251297" cy="223193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07648" y="4284035"/>
                <a:ext cx="4251297" cy="223193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273667" y="6619215"/>
              <a:ext cx="1839794" cy="1839794"/>
              <a:chOff x="14273667" y="6619215"/>
              <a:chExt cx="1839794" cy="183979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73667" y="6619215"/>
                <a:ext cx="1839794" cy="18397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302886" y="6025737"/>
              <a:ext cx="6171429" cy="3026752"/>
              <a:chOff x="4302886" y="6025737"/>
              <a:chExt cx="6171429" cy="30267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02886" y="6025737"/>
                <a:ext cx="6171429" cy="30267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20625" y="4674993"/>
              <a:ext cx="2887267" cy="1508626"/>
              <a:chOff x="1220625" y="4674993"/>
              <a:chExt cx="2887267" cy="150862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20625" y="4674993"/>
                <a:ext cx="2887267" cy="1508626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60044" y="1843348"/>
            <a:ext cx="3356168" cy="14517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9091" y="2959996"/>
            <a:ext cx="3688835" cy="145175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41311" y="1480695"/>
            <a:ext cx="726901" cy="726901"/>
            <a:chOff x="5741311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1311" y="1480695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79557" y="6828291"/>
            <a:ext cx="4402145" cy="75405"/>
            <a:chOff x="3979557" y="6828291"/>
            <a:chExt cx="4402145" cy="75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979557" y="6828291"/>
              <a:ext cx="4402145" cy="754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72661" y="6828291"/>
            <a:ext cx="4402145" cy="75405"/>
            <a:chOff x="9072661" y="6828291"/>
            <a:chExt cx="4402145" cy="75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72661" y="6828291"/>
              <a:ext cx="4402145" cy="754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17694" y="7209075"/>
            <a:ext cx="3075768" cy="1730120"/>
            <a:chOff x="12417694" y="7209075"/>
            <a:chExt cx="3075768" cy="17301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7694" y="7209075"/>
              <a:ext cx="3075768" cy="17301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0044" y="1843348"/>
            <a:ext cx="3356168" cy="145175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98136" y="3331588"/>
            <a:ext cx="2571429" cy="3316031"/>
            <a:chOff x="2198136" y="3331588"/>
            <a:chExt cx="2571429" cy="33160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98136" y="5142857"/>
              <a:ext cx="2571405" cy="1497432"/>
              <a:chOff x="2198136" y="5142857"/>
              <a:chExt cx="2571405" cy="149743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98136" y="5142857"/>
                <a:ext cx="2571405" cy="149743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6436" y="3164936"/>
              <a:ext cx="1796473" cy="14517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59706" y="3331588"/>
            <a:ext cx="2461541" cy="5195349"/>
            <a:chOff x="7559706" y="3331588"/>
            <a:chExt cx="2461541" cy="51953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0381" y="4773019"/>
              <a:ext cx="1867270" cy="1867270"/>
              <a:chOff x="7770381" y="4773019"/>
              <a:chExt cx="1867270" cy="18672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70381" y="4773019"/>
                <a:ext cx="1867270" cy="18672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059312" y="7231698"/>
              <a:ext cx="1289409" cy="1289409"/>
              <a:chOff x="8059312" y="7231698"/>
              <a:chExt cx="1289409" cy="128940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59312" y="7231698"/>
                <a:ext cx="1289409" cy="1289409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3054" y="3164936"/>
              <a:ext cx="2527492" cy="14517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05283" y="4337741"/>
            <a:ext cx="1477357" cy="2039536"/>
            <a:chOff x="13105283" y="4337741"/>
            <a:chExt cx="1477357" cy="20395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05283" y="4337741"/>
              <a:ext cx="1477357" cy="2039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44334" y="6416546"/>
            <a:ext cx="3222490" cy="898895"/>
            <a:chOff x="12344334" y="6416546"/>
            <a:chExt cx="3222490" cy="8988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4334" y="6416546"/>
              <a:ext cx="3222490" cy="8988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38631" y="3164936"/>
            <a:ext cx="2094178" cy="145175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7025" y="1480695"/>
            <a:ext cx="726901" cy="726901"/>
            <a:chOff x="5627025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7025" y="1480695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7157" y="3002841"/>
            <a:ext cx="14311401" cy="6998496"/>
            <a:chOff x="1987157" y="3002841"/>
            <a:chExt cx="14311401" cy="69984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157" y="3002841"/>
              <a:ext cx="14311401" cy="69984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3241778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881" y="4506770"/>
            <a:ext cx="2223500" cy="1992181"/>
            <a:chOff x="1655881" y="4506770"/>
            <a:chExt cx="2223500" cy="199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881" y="4506770"/>
              <a:ext cx="2223500" cy="1992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933" y="3285160"/>
            <a:ext cx="5547598" cy="50037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7263" y="5391539"/>
            <a:ext cx="10575340" cy="1216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7025" y="1480695"/>
            <a:ext cx="726901" cy="726901"/>
            <a:chOff x="5627025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7025" y="1480695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7157" y="3002841"/>
            <a:ext cx="14311401" cy="6998496"/>
            <a:chOff x="1987157" y="3002841"/>
            <a:chExt cx="14311401" cy="69984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157" y="3002841"/>
              <a:ext cx="14311401" cy="69984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3241778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69882" y="1480695"/>
            <a:ext cx="726901" cy="726901"/>
            <a:chOff x="5569882" y="148069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9882" y="1480695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9206" y="3212787"/>
            <a:ext cx="15107301" cy="6793207"/>
            <a:chOff x="1589206" y="3212787"/>
            <a:chExt cx="15107301" cy="6793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206" y="3212787"/>
              <a:ext cx="15107301" cy="67932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3200568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3008" y="9560688"/>
            <a:ext cx="5195400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49003" y="1385457"/>
            <a:ext cx="726901" cy="726901"/>
            <a:chOff x="6449003" y="1385457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9003" y="1385457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9206" y="3212787"/>
            <a:ext cx="15107301" cy="6793207"/>
            <a:chOff x="1589206" y="3212787"/>
            <a:chExt cx="15107301" cy="6793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206" y="3212787"/>
              <a:ext cx="15107301" cy="67932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4172597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1904" y="1573084"/>
            <a:ext cx="726901" cy="726901"/>
            <a:chOff x="10281904" y="1573084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1904" y="1573084"/>
              <a:ext cx="726901" cy="726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98267" y="1859993"/>
            <a:ext cx="6367902" cy="14517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9479" y="5816031"/>
            <a:ext cx="8024209" cy="21021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6037" y="5914830"/>
            <a:ext cx="7650095" cy="21021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92305" y="1385457"/>
            <a:ext cx="726901" cy="726901"/>
            <a:chOff x="16792305" y="1385457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2305" y="1385457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8263" y="1859996"/>
            <a:ext cx="12822702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2542" y="5627136"/>
            <a:ext cx="7681666" cy="26793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39602" y="5627138"/>
            <a:ext cx="7723495" cy="26670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14448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4969" y="1557438"/>
            <a:ext cx="726901" cy="726901"/>
            <a:chOff x="9284969" y="1557438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4969" y="1557438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8263" y="1859996"/>
            <a:ext cx="5426349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5008" y="5331434"/>
            <a:ext cx="7812076" cy="32565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05114" y="5914850"/>
            <a:ext cx="7492590" cy="20899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98388" y="1646549"/>
            <a:ext cx="726901" cy="726901"/>
            <a:chOff x="16798388" y="1646549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8388" y="1646549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9691" y="2044355"/>
            <a:ext cx="12779902" cy="1164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4497" y="5922374"/>
            <a:ext cx="7585590" cy="20748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49062" y="5627138"/>
            <a:ext cx="7739533" cy="26670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2509" y="1630565"/>
            <a:ext cx="726901" cy="726901"/>
            <a:chOff x="9702509" y="163056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509" y="1630565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9691" y="2044358"/>
            <a:ext cx="5611072" cy="1164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0582" y="6490275"/>
            <a:ext cx="8219352" cy="9355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7762" y="5914850"/>
            <a:ext cx="7650142" cy="20899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3432" y="1614581"/>
            <a:ext cx="726901" cy="726901"/>
            <a:chOff x="10593432" y="1614581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3432" y="1614581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9691" y="2044358"/>
            <a:ext cx="6668510" cy="1164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3212" y="6202564"/>
            <a:ext cx="7859580" cy="15127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27630" y="6202564"/>
            <a:ext cx="8763771" cy="15127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0099" y="1614581"/>
            <a:ext cx="726901" cy="726901"/>
            <a:chOff x="10460099" y="1614581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099" y="1614581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4374534" cy="37338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9691" y="2044358"/>
            <a:ext cx="6413520" cy="1164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2267" y="6538048"/>
            <a:ext cx="1865948" cy="696898"/>
            <a:chOff x="7922267" y="6538048"/>
            <a:chExt cx="1865948" cy="696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2267" y="6538048"/>
              <a:ext cx="1865948" cy="696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135" y="4398444"/>
            <a:ext cx="7053695" cy="4976106"/>
            <a:chOff x="9934135" y="4398444"/>
            <a:chExt cx="7053695" cy="49761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135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1672" y="4398444"/>
            <a:ext cx="7053695" cy="4976106"/>
            <a:chOff x="681672" y="4398444"/>
            <a:chExt cx="7053695" cy="49761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1672" y="4398444"/>
              <a:ext cx="7053695" cy="4976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6662" y="3425923"/>
            <a:ext cx="2628642" cy="1257034"/>
            <a:chOff x="12146662" y="3425923"/>
            <a:chExt cx="2628642" cy="12570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46662" y="3425923"/>
              <a:ext cx="2628642" cy="1257034"/>
              <a:chOff x="12146662" y="3425923"/>
              <a:chExt cx="2628642" cy="125703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6662" y="3425923"/>
                <a:ext cx="2628642" cy="125703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7934" y="3689078"/>
              <a:ext cx="3008874" cy="8045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0843" y="3425923"/>
            <a:ext cx="2735352" cy="1308063"/>
            <a:chOff x="2840843" y="3425923"/>
            <a:chExt cx="2735352" cy="13080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40843" y="3425923"/>
              <a:ext cx="2735352" cy="1308063"/>
              <a:chOff x="2840843" y="3425923"/>
              <a:chExt cx="2735352" cy="130806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840843" y="3425923"/>
                <a:ext cx="2735352" cy="130806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2493" y="3686374"/>
              <a:ext cx="3141847" cy="8756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92526" y="6202564"/>
            <a:ext cx="7449038" cy="15127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751" y="5914852"/>
            <a:ext cx="7911695" cy="20899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3008" y="9560688"/>
            <a:ext cx="5204924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9209" y="767143"/>
            <a:ext cx="12357601" cy="3533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722" y="2645741"/>
            <a:ext cx="6087436" cy="1272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6495" y="4090172"/>
            <a:ext cx="3449974" cy="3449974"/>
            <a:chOff x="2086495" y="4090172"/>
            <a:chExt cx="3449974" cy="34499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495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917" y="7652031"/>
            <a:ext cx="5275180" cy="935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3354" y="8264811"/>
            <a:ext cx="4152373" cy="1431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05163" y="4090172"/>
            <a:ext cx="3449974" cy="3449974"/>
            <a:chOff x="7005163" y="4090172"/>
            <a:chExt cx="3449974" cy="3449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5163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01631" y="7652031"/>
            <a:ext cx="5198990" cy="935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64659" y="8289411"/>
            <a:ext cx="3969564" cy="1019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3831" y="4090172"/>
            <a:ext cx="3449974" cy="3449974"/>
            <a:chOff x="11923831" y="4090172"/>
            <a:chExt cx="3449974" cy="3449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3831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1288" y="7652031"/>
            <a:ext cx="5275180" cy="9359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43907" y="8277507"/>
            <a:ext cx="4032688" cy="17575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9560" y="1391743"/>
            <a:ext cx="726901" cy="726901"/>
            <a:chOff x="12879560" y="1391743"/>
            <a:chExt cx="726901" cy="7269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9560" y="1391743"/>
              <a:ext cx="726901" cy="726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9608" y="7136508"/>
            <a:ext cx="1068447" cy="807276"/>
            <a:chOff x="11389608" y="7136508"/>
            <a:chExt cx="1068447" cy="8072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9608" y="7136508"/>
              <a:ext cx="1068447" cy="807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6443" y="6802345"/>
            <a:ext cx="880104" cy="1043804"/>
            <a:chOff x="1646443" y="6802345"/>
            <a:chExt cx="880104" cy="10438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6443" y="6802345"/>
              <a:ext cx="880104" cy="10438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80553" y="6881243"/>
            <a:ext cx="849220" cy="1058600"/>
            <a:chOff x="6580553" y="6881243"/>
            <a:chExt cx="849220" cy="10586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553" y="6881243"/>
              <a:ext cx="849220" cy="10586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869" y="-248976"/>
              <a:ext cx="4589534" cy="151839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90180" y="9560688"/>
            <a:ext cx="5481181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881" y="4506770"/>
            <a:ext cx="2223500" cy="1992181"/>
            <a:chOff x="1655881" y="4506770"/>
            <a:chExt cx="2223500" cy="199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881" y="4506770"/>
              <a:ext cx="2223500" cy="1992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934" y="3294686"/>
            <a:ext cx="5661884" cy="4984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4671" y="5582604"/>
            <a:ext cx="2087470" cy="14348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2532" y="9560688"/>
            <a:ext cx="5166829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9" y="-248976"/>
              <a:ext cx="458953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42651" y="1550645"/>
            <a:ext cx="726901" cy="726901"/>
            <a:chOff x="4442651" y="1550645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2651" y="1550645"/>
              <a:ext cx="726901" cy="7269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35" y="450266"/>
            <a:ext cx="4298344" cy="37338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0044" y="1843348"/>
            <a:ext cx="2089683" cy="14517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2532" y="9560688"/>
            <a:ext cx="5157305" cy="816667"/>
          </a:xfrm>
          <a:prstGeom prst="rect">
            <a:avLst/>
          </a:prstGeom>
        </p:spPr>
      </p:pic>
      <p:pic>
        <p:nvPicPr>
          <p:cNvPr id="2" name="온라인 미디어 1" title="NCP AIaaS 7기 5조 Hook Killer 시연영상 - Oriental Unity">
            <a:hlinkClick r:id="" action="ppaction://media"/>
            <a:extLst>
              <a:ext uri="{FF2B5EF4-FFF2-40B4-BE49-F238E27FC236}">
                <a16:creationId xmlns:a16="http://schemas.microsoft.com/office/drawing/2014/main" id="{8956AA0C-19AC-0070-79E9-A12626071C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1"/>
          <a:stretch>
            <a:fillRect/>
          </a:stretch>
        </p:blipFill>
        <p:spPr>
          <a:xfrm>
            <a:off x="2507615" y="2743764"/>
            <a:ext cx="13272769" cy="7428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21929" y="2141571"/>
            <a:ext cx="7441856" cy="6921681"/>
            <a:chOff x="5421929" y="2141571"/>
            <a:chExt cx="7441856" cy="69216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1929" y="2141571"/>
              <a:ext cx="7441856" cy="69216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18700" y="3326578"/>
            <a:ext cx="18182286" cy="52938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42532" y="9560688"/>
            <a:ext cx="5166829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1195" y="868972"/>
            <a:ext cx="4589524" cy="1518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881" y="4506770"/>
            <a:ext cx="2223500" cy="1992181"/>
            <a:chOff x="1655881" y="4506770"/>
            <a:chExt cx="2223500" cy="199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881" y="4506770"/>
              <a:ext cx="2223500" cy="1992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934" y="3285162"/>
            <a:ext cx="7225027" cy="50037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4699" y="5582604"/>
            <a:ext cx="2087470" cy="14348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066" y="1140726"/>
            <a:ext cx="569144" cy="732468"/>
            <a:chOff x="1288066" y="1140726"/>
            <a:chExt cx="569144" cy="732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066" y="1140726"/>
              <a:ext cx="569144" cy="732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790" y="853654"/>
            <a:ext cx="4589524" cy="1518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2532" y="9560688"/>
            <a:ext cx="5166829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3044" y="0"/>
            <a:ext cx="18438758" cy="829398"/>
            <a:chOff x="-153044" y="0"/>
            <a:chExt cx="1843875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3044" y="0"/>
              <a:ext cx="1843875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556" y="1480249"/>
            <a:ext cx="726901" cy="726901"/>
            <a:chOff x="5604556" y="1480249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4556" y="1480249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5482439" cy="37243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0996" y="1843348"/>
            <a:ext cx="2089683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6928" y="3479031"/>
            <a:ext cx="1982923" cy="1874464"/>
            <a:chOff x="936928" y="3479031"/>
            <a:chExt cx="1982923" cy="18744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4026" y="3479031"/>
              <a:ext cx="1428728" cy="1428728"/>
              <a:chOff x="1214026" y="3479031"/>
              <a:chExt cx="1428728" cy="1428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4026" y="3479031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949" y="4883036"/>
              <a:ext cx="2910288" cy="685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929" y="5634699"/>
            <a:ext cx="1982923" cy="1826182"/>
            <a:chOff x="936929" y="5634699"/>
            <a:chExt cx="1982923" cy="18261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4026" y="5634699"/>
              <a:ext cx="1428728" cy="1428728"/>
              <a:chOff x="1214026" y="5634699"/>
              <a:chExt cx="1428728" cy="14287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4026" y="5634699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473" y="6990421"/>
              <a:ext cx="2872192" cy="6761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929" y="7872661"/>
            <a:ext cx="1982923" cy="1874505"/>
            <a:chOff x="936929" y="7872661"/>
            <a:chExt cx="1982923" cy="18745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4026" y="7872661"/>
              <a:ext cx="1428728" cy="1428728"/>
              <a:chOff x="1214026" y="7872661"/>
              <a:chExt cx="1428728" cy="14287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026" y="7872661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950" y="9286230"/>
              <a:ext cx="2910288" cy="6666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0009" y="7892002"/>
            <a:ext cx="13591351" cy="15955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0485" y="3936591"/>
            <a:ext cx="8768837" cy="6993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30481" y="5571319"/>
            <a:ext cx="13549361" cy="16004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42532" y="9560688"/>
            <a:ext cx="51763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3044" y="0"/>
            <a:ext cx="18438758" cy="829398"/>
            <a:chOff x="-153044" y="0"/>
            <a:chExt cx="18438758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3044" y="0"/>
              <a:ext cx="18438758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556" y="1480249"/>
            <a:ext cx="726901" cy="726901"/>
            <a:chOff x="5604556" y="1480249"/>
            <a:chExt cx="726901" cy="726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4556" y="1480249"/>
              <a:ext cx="726901" cy="7269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35" y="450266"/>
            <a:ext cx="5482439" cy="37243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0996" y="1843348"/>
            <a:ext cx="2089683" cy="1451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6929" y="3469507"/>
            <a:ext cx="1982923" cy="1874468"/>
            <a:chOff x="936929" y="3469507"/>
            <a:chExt cx="1982923" cy="18744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4026" y="3469507"/>
              <a:ext cx="1428728" cy="1428728"/>
              <a:chOff x="1214026" y="3469507"/>
              <a:chExt cx="1428728" cy="1428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4026" y="3469507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950" y="4873516"/>
              <a:ext cx="2910288" cy="685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929" y="5644222"/>
            <a:ext cx="1982923" cy="1826182"/>
            <a:chOff x="936929" y="5644222"/>
            <a:chExt cx="1982923" cy="18261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4026" y="5644222"/>
              <a:ext cx="1428728" cy="1428728"/>
              <a:chOff x="1214026" y="5644222"/>
              <a:chExt cx="1428728" cy="14287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4026" y="5644222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950" y="6999945"/>
              <a:ext cx="2910288" cy="6761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929" y="7872661"/>
            <a:ext cx="1982923" cy="1874505"/>
            <a:chOff x="936929" y="7872661"/>
            <a:chExt cx="1982923" cy="18745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4026" y="7872661"/>
              <a:ext cx="1428728" cy="1428728"/>
              <a:chOff x="1214026" y="7872661"/>
              <a:chExt cx="1428728" cy="14287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026" y="7872661"/>
                <a:ext cx="1428728" cy="14287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950" y="9286230"/>
              <a:ext cx="2919811" cy="6666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4224" y="7870005"/>
            <a:ext cx="13532161" cy="159550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64224" y="5393843"/>
            <a:ext cx="13594599" cy="20590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54700" y="3402503"/>
            <a:ext cx="13623570" cy="16094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42532" y="9560688"/>
            <a:ext cx="5166829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455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9209" y="767143"/>
            <a:ext cx="12357601" cy="3533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722" y="2645741"/>
            <a:ext cx="6087436" cy="12728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6495" y="4090172"/>
            <a:ext cx="3449974" cy="3449974"/>
            <a:chOff x="2086495" y="4090172"/>
            <a:chExt cx="3449974" cy="34499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495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441" y="7652031"/>
            <a:ext cx="5237085" cy="935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030" y="8277507"/>
            <a:ext cx="4603050" cy="13812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05163" y="4090172"/>
            <a:ext cx="3449974" cy="3449974"/>
            <a:chOff x="7005163" y="4090172"/>
            <a:chExt cx="3449974" cy="3449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5163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2584" y="7652031"/>
            <a:ext cx="5275180" cy="935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0373" y="8277507"/>
            <a:ext cx="4313126" cy="10468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3831" y="4090172"/>
            <a:ext cx="3449974" cy="3449974"/>
            <a:chOff x="11923831" y="4090172"/>
            <a:chExt cx="3449974" cy="3449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3831" y="4090172"/>
              <a:ext cx="3449974" cy="3449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0812" y="7652031"/>
            <a:ext cx="5256132" cy="9359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3497" y="8277507"/>
            <a:ext cx="3969421" cy="1402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9560" y="1391743"/>
            <a:ext cx="726901" cy="726901"/>
            <a:chOff x="12879560" y="1391743"/>
            <a:chExt cx="726901" cy="7269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9560" y="1391743"/>
              <a:ext cx="726901" cy="726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93474" y="6858055"/>
            <a:ext cx="817252" cy="1101714"/>
            <a:chOff x="6593474" y="6858055"/>
            <a:chExt cx="817252" cy="1101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93474" y="6858055"/>
              <a:ext cx="817252" cy="1101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25774" y="7013823"/>
            <a:ext cx="948496" cy="843122"/>
            <a:chOff x="11525774" y="7013823"/>
            <a:chExt cx="948496" cy="8431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5774" y="7013823"/>
              <a:ext cx="948496" cy="8431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5072" y="6748304"/>
            <a:ext cx="1202685" cy="1202685"/>
            <a:chOff x="1565072" y="6748304"/>
            <a:chExt cx="1202685" cy="12026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5072" y="6748304"/>
              <a:ext cx="1202685" cy="1202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869" y="-248976"/>
              <a:ext cx="4589534" cy="151839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361" y="3259742"/>
            <a:ext cx="6826185" cy="6349045"/>
            <a:chOff x="1047361" y="3259742"/>
            <a:chExt cx="6826185" cy="6349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361" y="3259742"/>
              <a:ext cx="6826185" cy="6349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6389" y="829398"/>
            <a:ext cx="8826427" cy="9561905"/>
            <a:chOff x="8856389" y="829398"/>
            <a:chExt cx="8826427" cy="95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6389" y="829398"/>
              <a:ext cx="8826427" cy="9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131" y="1191065"/>
            <a:ext cx="7042384" cy="1780965"/>
            <a:chOff x="863131" y="1191065"/>
            <a:chExt cx="7042384" cy="17809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78613" y="1449884"/>
              <a:ext cx="726901" cy="726901"/>
              <a:chOff x="7178613" y="1449884"/>
              <a:chExt cx="726901" cy="7269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78613" y="1449884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7253" y="1812533"/>
              <a:ext cx="4467054" cy="1451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77940" y="4066153"/>
            <a:ext cx="8502500" cy="24604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1132" y="9560688"/>
            <a:ext cx="5547848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131" y="1191065"/>
            <a:ext cx="7042384" cy="1780965"/>
            <a:chOff x="863131" y="1191065"/>
            <a:chExt cx="7042384" cy="17809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78613" y="1449884"/>
              <a:ext cx="726901" cy="726901"/>
              <a:chOff x="7178613" y="1449884"/>
              <a:chExt cx="726901" cy="7269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78613" y="1449884"/>
                <a:ext cx="726901" cy="7269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3131" y="1191065"/>
              <a:ext cx="6854757" cy="1780965"/>
              <a:chOff x="863131" y="1191065"/>
              <a:chExt cx="6854757" cy="178096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97" y="419455"/>
                <a:ext cx="4212629" cy="372434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37253" y="1812533"/>
                <a:ext cx="4467054" cy="145175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93416" y="0"/>
              <a:ext cx="18379131" cy="829398"/>
              <a:chOff x="-93416" y="0"/>
              <a:chExt cx="18379131" cy="829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93416" y="0"/>
                <a:ext cx="18379131" cy="8293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2145" y="19048"/>
              <a:ext cx="4719127" cy="766743"/>
              <a:chOff x="62145" y="19048"/>
              <a:chExt cx="4719127" cy="76674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2145" y="38095"/>
                <a:ext cx="569144" cy="732468"/>
                <a:chOff x="62145" y="38095"/>
                <a:chExt cx="569144" cy="73246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145" y="38095"/>
                  <a:ext cx="569144" cy="73246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9869" y="-248976"/>
                <a:ext cx="4589524" cy="151839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392" y="5792402"/>
            <a:ext cx="14756354" cy="17470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45" y="38095"/>
            <a:ext cx="569144" cy="732468"/>
            <a:chOff x="62145" y="38095"/>
            <a:chExt cx="569144" cy="7324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5" y="38095"/>
              <a:ext cx="569144" cy="732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131" y="1191065"/>
            <a:ext cx="6854758" cy="1780965"/>
            <a:chOff x="863131" y="1191065"/>
            <a:chExt cx="6854758" cy="1780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560897" y="1370630"/>
              <a:ext cx="726901" cy="726901"/>
              <a:chOff x="5560897" y="1370630"/>
              <a:chExt cx="726901" cy="7269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60897" y="1370630"/>
                <a:ext cx="726901" cy="7269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860282" y="3519933"/>
            <a:ext cx="2880178" cy="2160134"/>
            <a:chOff x="1860282" y="3519933"/>
            <a:chExt cx="2880178" cy="2160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0282" y="3519933"/>
              <a:ext cx="2880178" cy="2160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8242" y="3514918"/>
            <a:ext cx="1484449" cy="1484449"/>
            <a:chOff x="7898242" y="3514918"/>
            <a:chExt cx="1484449" cy="14844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8242" y="3514918"/>
              <a:ext cx="1484449" cy="1484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11622" y="3734940"/>
            <a:ext cx="3075768" cy="1730120"/>
            <a:chOff x="12511622" y="3734940"/>
            <a:chExt cx="3075768" cy="17301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1622" y="3734940"/>
              <a:ext cx="3075768" cy="1730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4978" y="5137784"/>
            <a:ext cx="3468228" cy="92520"/>
            <a:chOff x="1644978" y="5137784"/>
            <a:chExt cx="3468228" cy="925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4978" y="5137784"/>
              <a:ext cx="3468228" cy="92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14422" y="5184043"/>
            <a:ext cx="3468228" cy="92520"/>
            <a:chOff x="12414422" y="5184043"/>
            <a:chExt cx="3468228" cy="92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4422" y="5184043"/>
              <a:ext cx="3468228" cy="92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9811" y="5137784"/>
            <a:ext cx="3468228" cy="92520"/>
            <a:chOff x="6949811" y="5137784"/>
            <a:chExt cx="3468228" cy="92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9811" y="5137784"/>
              <a:ext cx="3468228" cy="925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869" y="-248976"/>
            <a:ext cx="4589524" cy="15183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7452" y="5594760"/>
            <a:ext cx="2250259" cy="7798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21373" y="5591364"/>
            <a:ext cx="2250260" cy="7798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21373" y="6403735"/>
            <a:ext cx="3484774" cy="7798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94383" y="5591097"/>
            <a:ext cx="1629917" cy="8105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94383" y="6402192"/>
            <a:ext cx="2302822" cy="8319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21373" y="7230526"/>
            <a:ext cx="2177088" cy="7798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03906" y="7230526"/>
            <a:ext cx="2294717" cy="7798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4968" y="2972029"/>
            <a:ext cx="11261162" cy="7115627"/>
            <a:chOff x="3294968" y="2972029"/>
            <a:chExt cx="11261162" cy="7115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968" y="2972029"/>
              <a:ext cx="11261162" cy="7115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45" y="19048"/>
            <a:ext cx="4719127" cy="766743"/>
            <a:chOff x="62145" y="19048"/>
            <a:chExt cx="4719127" cy="7667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145" y="38095"/>
              <a:ext cx="569144" cy="732468"/>
              <a:chOff x="62145" y="38095"/>
              <a:chExt cx="569144" cy="7324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145" y="38095"/>
                <a:ext cx="569144" cy="73246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9" y="-248976"/>
              <a:ext cx="4589524" cy="15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131" y="1191065"/>
            <a:ext cx="9088242" cy="1780965"/>
            <a:chOff x="863131" y="1191065"/>
            <a:chExt cx="9088242" cy="17809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97446" y="1469597"/>
              <a:ext cx="726901" cy="726901"/>
              <a:chOff x="7397446" y="1469597"/>
              <a:chExt cx="726901" cy="7269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97446" y="1469597"/>
                <a:ext cx="726901" cy="72690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7" y="419455"/>
              <a:ext cx="4212629" cy="37243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7253" y="1812529"/>
              <a:ext cx="2800721" cy="14517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2816" y="1812529"/>
              <a:ext cx="2547473" cy="14517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0656" y="9560688"/>
            <a:ext cx="5509752" cy="816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근선 최</cp:lastModifiedBy>
  <cp:revision>2</cp:revision>
  <dcterms:created xsi:type="dcterms:W3CDTF">2023-10-26T15:34:45Z</dcterms:created>
  <dcterms:modified xsi:type="dcterms:W3CDTF">2023-10-26T06:36:18Z</dcterms:modified>
</cp:coreProperties>
</file>